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63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471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666DC9-F507-44B7-8B2A-C16533351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3AE7E22-B2BC-4750-88C9-2FD3ABAC3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97FFCB-CBAD-4680-A216-887A3005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F0DF1B-58E0-42B5-B468-A1D4857E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1A866F-5B51-4120-BCB9-494BA4D3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768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1C9BB-529A-432E-A6F7-97443248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888D561-A6B0-497C-BBBD-62F4F5870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07E52A-156B-4D0F-B63E-F73EEE37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EF7CC2F-1475-4041-A0DF-42337C3B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536950-2518-4519-9A6A-91533186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36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507FAD5-4F67-4525-AF47-3ECEF9605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EA07F1B-64F4-4379-8498-9D11D043B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D85AE0-F90F-4705-85D9-A10852DC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83D969-17FC-46B4-A6D5-5A329219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53407F-547E-4ECD-821D-82C070EF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75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4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52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9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6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1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1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7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6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147A41-0781-4256-9FB0-7B9B99E5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D41A15-F220-474A-9CC2-8ADF64276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11497A-D7C2-4BFF-8FB9-9AB95B42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7B0AD84-DCD1-4770-910F-18F348FF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FE9A731-1EAA-46A1-923A-0681677F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993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8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9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7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F39802-95D6-413C-B346-81F2B517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5A0185A-162A-48F5-AF7A-7F8E203C5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DF21AF-DD34-4929-863F-A7E93E3B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D23151-B12D-4745-A575-BC66D782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3F9546-AE4F-48B8-9A9B-DFC38F8A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01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641EA2-8470-4397-A127-9DA253B3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104BC8-1BD1-4CA5-8EEA-96110D9AA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E1B09FE-1E82-4813-855E-A8F8AAA6D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923D64F-E299-4F0E-B1C4-C2496B60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347490F-3D81-4349-B831-148573F1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A2CD500-0108-4495-BC61-6080C8FE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27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53B795-9E12-4537-A772-BB106DBB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670880-7BF4-42A3-B274-A666E1135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4134090-A6D5-4C60-A599-D9DBE91BB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86048FC-FCDD-4DF9-8CC2-ECE625A14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4BFB985-997B-4E3A-ACBB-A3E438D0A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383D084-EC04-4C0B-B078-3ED9BDA8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9E13FD7-C2B6-469D-9A24-9FF6EECE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82EFB9E-856F-4E6C-96D2-3AB3E7FF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595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1CCAB4-7C97-4489-9710-E2420B46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9941875-B486-48E9-A82C-A757C084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00C2547-E732-41A1-912C-3F21F241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5226025-457C-4C37-9F5A-B2EE50F4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5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D555CB9-C907-449B-B5AF-70DC734F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1D4C7C4-38DC-4C7E-9CB1-31735570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CE08D7E-5394-4497-A3A5-6B522716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9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337DAC-15CE-4900-A204-D0FD280B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579B10-818B-4335-BDD9-25F8D421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FDAAC7-EE5D-444E-A119-9C08829E2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C1DFF2B-FE30-444E-9FA9-0C13C60D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D7D2645-5C5F-4FC8-A5EB-5D586243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0CA1F85-324A-4B3F-96FB-15D12BB3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68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2FD0A-D16F-4592-AEFA-19B8AB54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65F35DF-F2C7-4393-AF96-D539CDE35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662632D-4D9F-452A-B08F-D7F33408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61EEF41-2410-4067-ADAE-C3AC2626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E275924-AC31-4169-903C-A3EAAC2C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D4C9A76-1F52-44DB-A730-FB2BB519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66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EB1444D-0EA7-4F7D-B72D-E44B4C58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FB452E-07A4-4C00-80CA-1396B28D9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4D71F6-A12E-471D-83C9-6F2F9C878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D6F3-C14E-484A-982C-E2B7D8AD07C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2CAD49-BDCB-4F2D-85AD-AC87B072F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6E02748-48D4-455C-A877-0A441A6A8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87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31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f27781d0-2f1d-458e-b908-313ff0156d6a/" TargetMode="External"/><Relationship Id="rId4" Type="http://schemas.openxmlformats.org/officeDocument/2006/relationships/hyperlink" Target="https://www.e-sfera.hr/dodatni-digitalni-sadrzaji/4a711615-6297-4c79-b95e-39616d3b260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48" y="680045"/>
            <a:ext cx="4977112" cy="15486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/>
              <a:t>Unit 1: </a:t>
            </a:r>
            <a:r>
              <a:rPr lang="hr-HR" sz="2800" dirty="0" err="1"/>
              <a:t>Culture</a:t>
            </a:r>
            <a:r>
              <a:rPr lang="hr-HR" sz="2800" dirty="0"/>
              <a:t> spot 1</a:t>
            </a:r>
            <a:br>
              <a:rPr lang="en-US" sz="2800" dirty="0"/>
            </a:br>
            <a:br>
              <a:rPr lang="en-US" sz="2800" dirty="0"/>
            </a:br>
            <a:r>
              <a:rPr lang="hr-HR" dirty="0"/>
              <a:t>How </a:t>
            </a:r>
            <a:r>
              <a:rPr lang="hr-HR" dirty="0" err="1"/>
              <a:t>much</a:t>
            </a:r>
            <a:r>
              <a:rPr lang="hr-HR" dirty="0"/>
              <a:t>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know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UK	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36" y="1329911"/>
            <a:ext cx="4083323" cy="53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22E5E0B-2350-4C9F-9EAD-741220366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" y="651896"/>
            <a:ext cx="11681012" cy="6004398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231F17BA-91B4-4B4A-A1B3-A214B3AB7CAF}"/>
              </a:ext>
            </a:extLst>
          </p:cNvPr>
          <p:cNvSpPr/>
          <p:nvPr/>
        </p:nvSpPr>
        <p:spPr>
          <a:xfrm>
            <a:off x="4921625" y="5284694"/>
            <a:ext cx="1721222" cy="5378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B7B061FC-CB8A-4C21-8E30-023902B0A201}"/>
              </a:ext>
            </a:extLst>
          </p:cNvPr>
          <p:cNvSpPr/>
          <p:nvPr/>
        </p:nvSpPr>
        <p:spPr>
          <a:xfrm>
            <a:off x="8056263" y="5787742"/>
            <a:ext cx="1721222" cy="3508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9D2ADA65-D40D-4799-A736-E9C972C7E99C}"/>
              </a:ext>
            </a:extLst>
          </p:cNvPr>
          <p:cNvSpPr/>
          <p:nvPr/>
        </p:nvSpPr>
        <p:spPr>
          <a:xfrm>
            <a:off x="6642847" y="6076855"/>
            <a:ext cx="1721222" cy="5378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3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13CC704-5CEB-40E5-A186-81A8B7174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" y="501970"/>
            <a:ext cx="6665521" cy="23891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3223926-7AD0-40A2-8671-3235CE5CB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082" y="-38100"/>
            <a:ext cx="4338918" cy="6857900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811B7955-426B-4036-9AD6-9007A20CBEBA}"/>
              </a:ext>
            </a:extLst>
          </p:cNvPr>
          <p:cNvSpPr/>
          <p:nvPr/>
        </p:nvSpPr>
        <p:spPr>
          <a:xfrm>
            <a:off x="10866120" y="5166360"/>
            <a:ext cx="1165860" cy="28956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B0D835C2-9231-4DFB-A18D-6C0991BAA614}"/>
              </a:ext>
            </a:extLst>
          </p:cNvPr>
          <p:cNvSpPr/>
          <p:nvPr/>
        </p:nvSpPr>
        <p:spPr>
          <a:xfrm>
            <a:off x="9768840" y="5166360"/>
            <a:ext cx="830580" cy="28956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F53E97FF-0C92-42A7-A27A-530FE98E83C6}"/>
              </a:ext>
            </a:extLst>
          </p:cNvPr>
          <p:cNvSpPr/>
          <p:nvPr/>
        </p:nvSpPr>
        <p:spPr>
          <a:xfrm>
            <a:off x="9883140" y="2491740"/>
            <a:ext cx="906780" cy="39937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74307B9E-1C7B-45A6-B687-435F561064AF}"/>
              </a:ext>
            </a:extLst>
          </p:cNvPr>
          <p:cNvSpPr/>
          <p:nvPr/>
        </p:nvSpPr>
        <p:spPr>
          <a:xfrm>
            <a:off x="8747760" y="3390850"/>
            <a:ext cx="701040" cy="35809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58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A73BFEA-D96D-4DB4-8CD8-930279D8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30"/>
            <a:ext cx="4055103" cy="461503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7AAEA69-5732-4FAD-8437-2A3577E29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319" y="1070833"/>
            <a:ext cx="8122680" cy="315351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BA5CEA1-704E-4633-A170-55AF10CA33F9}"/>
              </a:ext>
            </a:extLst>
          </p:cNvPr>
          <p:cNvSpPr txBox="1"/>
          <p:nvPr/>
        </p:nvSpPr>
        <p:spPr>
          <a:xfrm>
            <a:off x="7726680" y="212598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London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A934737-0084-4402-B821-51440B407CDA}"/>
              </a:ext>
            </a:extLst>
          </p:cNvPr>
          <p:cNvSpPr txBox="1"/>
          <p:nvPr/>
        </p:nvSpPr>
        <p:spPr>
          <a:xfrm>
            <a:off x="6514632" y="24629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England</a:t>
            </a:r>
            <a:r>
              <a:rPr lang="hr-HR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8C03ECE-2E46-4548-881C-5F33983A02C2}"/>
              </a:ext>
            </a:extLst>
          </p:cNvPr>
          <p:cNvSpPr txBox="1"/>
          <p:nvPr/>
        </p:nvSpPr>
        <p:spPr>
          <a:xfrm>
            <a:off x="7813867" y="2436376"/>
            <a:ext cx="99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Scotland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1E24E76-DC5D-4895-84B3-BDA4F4C0E881}"/>
              </a:ext>
            </a:extLst>
          </p:cNvPr>
          <p:cNvSpPr txBox="1"/>
          <p:nvPr/>
        </p:nvSpPr>
        <p:spPr>
          <a:xfrm>
            <a:off x="9168290" y="246292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Wales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FFE880B-946F-47ED-8E37-D26BA5C06103}"/>
              </a:ext>
            </a:extLst>
          </p:cNvPr>
          <p:cNvSpPr txBox="1"/>
          <p:nvPr/>
        </p:nvSpPr>
        <p:spPr>
          <a:xfrm>
            <a:off x="10429786" y="2478602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Northern Ireland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24790DB-8C80-4201-9C17-2DCDBB90D139}"/>
              </a:ext>
            </a:extLst>
          </p:cNvPr>
          <p:cNvSpPr txBox="1"/>
          <p:nvPr/>
        </p:nvSpPr>
        <p:spPr>
          <a:xfrm>
            <a:off x="6535979" y="278228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London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6810DDC-3272-4579-BDF1-EC92260EE029}"/>
              </a:ext>
            </a:extLst>
          </p:cNvPr>
          <p:cNvSpPr txBox="1"/>
          <p:nvPr/>
        </p:nvSpPr>
        <p:spPr>
          <a:xfrm>
            <a:off x="7826702" y="2782287"/>
            <a:ext cx="114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Edinburgh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3004C32-946B-40C8-BA33-9DCB2F690807}"/>
              </a:ext>
            </a:extLst>
          </p:cNvPr>
          <p:cNvSpPr txBox="1"/>
          <p:nvPr/>
        </p:nvSpPr>
        <p:spPr>
          <a:xfrm>
            <a:off x="9154480" y="2782287"/>
            <a:ext cx="80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Cardiff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FBFA80C-EC91-45FA-8AC7-9650BDD8C666}"/>
              </a:ext>
            </a:extLst>
          </p:cNvPr>
          <p:cNvSpPr txBox="1"/>
          <p:nvPr/>
        </p:nvSpPr>
        <p:spPr>
          <a:xfrm>
            <a:off x="10429786" y="2805708"/>
            <a:ext cx="81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Belfast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73E49DE-4828-44AF-8571-6A7400B17C05}"/>
              </a:ext>
            </a:extLst>
          </p:cNvPr>
          <p:cNvSpPr txBox="1"/>
          <p:nvPr/>
        </p:nvSpPr>
        <p:spPr>
          <a:xfrm>
            <a:off x="6514632" y="3151619"/>
            <a:ext cx="497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Elizabeth II (But </a:t>
            </a:r>
            <a:r>
              <a:rPr lang="hr-HR" dirty="0" err="1">
                <a:solidFill>
                  <a:srgbClr val="FF0000"/>
                </a:solidFill>
              </a:rPr>
              <a:t>now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king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son</a:t>
            </a:r>
            <a:r>
              <a:rPr lang="hr-HR" dirty="0">
                <a:solidFill>
                  <a:srgbClr val="FF0000"/>
                </a:solidFill>
              </a:rPr>
              <a:t> Charles </a:t>
            </a:r>
            <a:r>
              <a:rPr lang="hr-HR">
                <a:solidFill>
                  <a:srgbClr val="FF0000"/>
                </a:solidFill>
              </a:rPr>
              <a:t>III.)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4C0E64E-2C2F-4646-8AF9-7EBCD2787ECF}"/>
              </a:ext>
            </a:extLst>
          </p:cNvPr>
          <p:cNvSpPr txBox="1"/>
          <p:nvPr/>
        </p:nvSpPr>
        <p:spPr>
          <a:xfrm>
            <a:off x="7898499" y="350515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Union Jack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573C2DC4-C989-40AC-84CC-C113DFBFC22C}"/>
              </a:ext>
            </a:extLst>
          </p:cNvPr>
          <p:cNvSpPr txBox="1"/>
          <p:nvPr/>
        </p:nvSpPr>
        <p:spPr>
          <a:xfrm>
            <a:off x="6101149" y="3822189"/>
            <a:ext cx="623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God Save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Queen (But </a:t>
            </a:r>
            <a:r>
              <a:rPr lang="hr-HR" dirty="0" err="1">
                <a:solidFill>
                  <a:srgbClr val="FF0000"/>
                </a:solidFill>
              </a:rPr>
              <a:t>now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anthem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is</a:t>
            </a:r>
            <a:r>
              <a:rPr lang="hr-HR" dirty="0">
                <a:solidFill>
                  <a:srgbClr val="FF0000"/>
                </a:solidFill>
              </a:rPr>
              <a:t> God Save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King.) </a:t>
            </a:r>
          </a:p>
        </p:txBody>
      </p:sp>
    </p:spTree>
    <p:extLst>
      <p:ext uri="{BB962C8B-B14F-4D97-AF65-F5344CB8AC3E}">
        <p14:creationId xmlns:p14="http://schemas.microsoft.com/office/powerpoint/2010/main" val="19761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6B5A990-94E5-46B9-B744-B33AE921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25035" cy="45200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4F783E6-962D-4667-879F-9B0B11C2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506" y="135669"/>
            <a:ext cx="5137593" cy="517752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2167339-73FA-4DB6-8EFF-7316007D8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71" y="4598894"/>
            <a:ext cx="3324689" cy="219105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A596FC8-3901-4A71-BC43-DB8DCEA8C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040" y="5357567"/>
            <a:ext cx="4259892" cy="12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4C279C2-4160-4500-8B34-F4CAAB70A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3" y="242047"/>
            <a:ext cx="12122537" cy="86962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FF04FDD-7616-4885-96F3-6A543390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5" y="5746332"/>
            <a:ext cx="11591365" cy="70929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0D1FF89-EAD1-4840-8A60-790F49558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16" y="1111667"/>
            <a:ext cx="4016189" cy="39220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FCBAEFF-0A41-4AD0-955A-A5DA19EE5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746" y="636516"/>
            <a:ext cx="3280242" cy="49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7F71D68-7FA6-4A67-9E8C-3EF113F0E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65" y="285993"/>
            <a:ext cx="6654224" cy="61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9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0641B7C-334E-4DE6-80F0-828BBCBC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256"/>
            <a:ext cx="4160520" cy="45387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A24B299-F999-480A-A960-4D8EC8747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8580"/>
            <a:ext cx="5260313" cy="311648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A51E527-076D-45C2-A058-C6B83A77D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30431"/>
            <a:ext cx="5854903" cy="31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04869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72289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r-HR" sz="2000" b="1" dirty="0">
                <a:solidFill>
                  <a:prstClr val="black"/>
                </a:solidFill>
              </a:rPr>
              <a:t>PLAY AND LEARN</a:t>
            </a:r>
            <a:endParaRPr lang="hr-HR" sz="2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hlinkClick r:id="rId4"/>
            </a:endParaRPr>
          </a:p>
          <a:p>
            <a:pPr marL="0" indent="0" algn="ctr">
              <a:buNone/>
            </a:pPr>
            <a:r>
              <a:rPr lang="hr-HR" sz="2000" dirty="0">
                <a:hlinkClick r:id="rId5"/>
              </a:rPr>
              <a:t>https://www.e-sfera.hr/dodatni-digitalni-sadrzaji/f27781d0-2f1d-458e-b908-313ff0156d6a/</a:t>
            </a:r>
            <a:endParaRPr lang="hr-HR" sz="2000" dirty="0"/>
          </a:p>
          <a:p>
            <a:pPr algn="ctr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75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1_Tema sustava Office</vt:lpstr>
      <vt:lpstr>Unit 1: Culture spot 1  How much do you know about the UK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Sanja Ivoš</cp:lastModifiedBy>
  <cp:revision>17</cp:revision>
  <dcterms:created xsi:type="dcterms:W3CDTF">2022-10-08T11:44:26Z</dcterms:created>
  <dcterms:modified xsi:type="dcterms:W3CDTF">2022-10-10T13:08:48Z</dcterms:modified>
</cp:coreProperties>
</file>